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84" r:id="rId5"/>
    <p:sldId id="283" r:id="rId6"/>
    <p:sldId id="1769" r:id="rId7"/>
    <p:sldId id="1768" r:id="rId8"/>
    <p:sldId id="1770" r:id="rId9"/>
    <p:sldId id="1771" r:id="rId10"/>
    <p:sldId id="291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-Philippe SEKA" initials="JP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00"/>
    <a:srgbClr val="008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1" autoAdjust="0"/>
    <p:restoredTop sz="94660"/>
  </p:normalViewPr>
  <p:slideViewPr>
    <p:cSldViewPr snapToGrid="0">
      <p:cViewPr varScale="1">
        <p:scale>
          <a:sx n="71" d="100"/>
          <a:sy n="71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72" y="5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8F994-AAC9-477B-93D7-B4B9339A4D1D}" type="datetimeFigureOut">
              <a:rPr lang="fr-FR" smtClean="0"/>
              <a:t>11/08/2025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AC136-181C-40AF-9EA2-D9ECEB8C8E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19013-716E-4D29-B79F-2CD50F153601}" type="datetimeFigureOut">
              <a:rPr lang="fr-FR" smtClean="0"/>
              <a:t>11/08/2025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1B5C1-3BAD-4B9B-921A-71184150378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Garamond" panose="020204040303010108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2E67-576C-4DE7-839F-86CF74F83939}" type="datetime1">
              <a:rPr lang="fr-FR" smtClean="0"/>
              <a:t>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2FAE4-564A-4D38-99A6-C0B79F137A41}" type="datetime1">
              <a:rPr lang="fr-FR" smtClean="0"/>
              <a:t>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1180729"/>
            <a:ext cx="2628900" cy="499623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180729"/>
            <a:ext cx="7734300" cy="49962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E524-2B9C-45E1-A036-DB4834697C4C}" type="datetime1">
              <a:rPr lang="fr-FR" smtClean="0"/>
              <a:t>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7B67-3043-42D9-82F5-8C4E141D3E6C}" type="datetime1">
              <a:rPr lang="fr-FR" smtClean="0"/>
              <a:t>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FF7900"/>
          </a:solidFill>
          <a:ln w="19050">
            <a:solidFill>
              <a:srgbClr val="00833D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>
              <a:defRPr lang="fr-FR" sz="6000">
                <a:solidFill>
                  <a:schemeClr val="bg1"/>
                </a:solidFill>
                <a:latin typeface="Garamond" panose="02020404030301010803" pitchFamily="18" charset="0"/>
              </a:defRPr>
            </a:lvl1pPr>
          </a:lstStyle>
          <a:p>
            <a:pPr lvl="0" algn="ctr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Garamond" panose="02020404030301010803" pitchFamily="18" charset="0"/>
              </a:defRPr>
            </a:lvl1pPr>
            <a:lvl2pPr>
              <a:defRPr>
                <a:latin typeface="Garamond" panose="02020404030301010803" pitchFamily="18" charset="0"/>
              </a:defRPr>
            </a:lvl2pPr>
            <a:lvl3pPr>
              <a:defRPr>
                <a:latin typeface="Garamond" panose="02020404030301010803" pitchFamily="18" charset="0"/>
              </a:defRPr>
            </a:lvl3pPr>
            <a:lvl4pPr>
              <a:defRPr>
                <a:latin typeface="Garamond" panose="02020404030301010803" pitchFamily="18" charset="0"/>
              </a:defRPr>
            </a:lvl4pPr>
            <a:lvl5pPr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780FA-873F-421D-9822-4D69B9B878E9}" type="datetime1">
              <a:rPr lang="fr-FR" smtClean="0"/>
              <a:t>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D8291-0EC8-4927-BAC0-4F9CA7CCB686}" type="datetime1">
              <a:rPr lang="fr-FR" smtClean="0"/>
              <a:t>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6186-F7CE-43F1-B3E2-265747046A81}" type="datetime1">
              <a:rPr lang="fr-FR" smtClean="0"/>
              <a:t>11/08/2025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136342"/>
            <a:ext cx="10515600" cy="1275657"/>
          </a:xfrm>
        </p:spPr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9788" y="241199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839788" y="3235911"/>
            <a:ext cx="5157787" cy="295375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41199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72200" y="3235911"/>
            <a:ext cx="5183188" cy="295375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8201F-684C-48B2-8963-EF49693A4F84}" type="datetime1">
              <a:rPr lang="fr-FR" smtClean="0"/>
              <a:t>11/08/2025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42AC9-31D5-49F5-829A-D451F9EBEA55}" type="datetime1">
              <a:rPr lang="fr-FR" smtClean="0"/>
              <a:t>11/08/2025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A246-B707-4602-8F1D-FEE2805F8F5A}" type="datetime1">
              <a:rPr lang="fr-FR" smtClean="0"/>
              <a:t>11/08/2025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113634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183188" y="1136342"/>
            <a:ext cx="6172200" cy="472470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736542"/>
            <a:ext cx="3932237" cy="313244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63FB-D7EB-48A3-9F30-6153CFA1169B}" type="datetime1">
              <a:rPr lang="fr-FR" smtClean="0"/>
              <a:t>11/08/2025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45951-70A7-4E41-959A-EAF713A1AEC2}" type="datetime1">
              <a:rPr lang="fr-FR" smtClean="0"/>
              <a:t>11/08/2025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894471"/>
            <a:ext cx="12192000" cy="1325563"/>
          </a:xfrm>
          <a:prstGeom prst="rect">
            <a:avLst/>
          </a:prstGeom>
          <a:solidFill>
            <a:srgbClr val="FF7900"/>
          </a:solidFill>
          <a:ln w="19050">
            <a:solidFill>
              <a:srgbClr val="00833D"/>
            </a:solidFill>
          </a:ln>
        </p:spPr>
        <p:txBody>
          <a:bodyPr vert="horz" lIns="91440" tIns="45720" rIns="91440" bIns="45720" rtlCol="0" anchor="b">
            <a:normAutofit/>
          </a:bodyPr>
          <a:lstStyle/>
          <a:p>
            <a:pPr lvl="0" algn="ctr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2960703"/>
            <a:ext cx="10515600" cy="3216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48416-04B7-4A3E-82E0-1E0B74ED8620}" type="datetime1">
              <a:rPr lang="fr-FR" smtClean="0"/>
              <a:t>11/08/2025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B7F1C-6915-47BF-BC75-927141C65038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texte, Police, capture d’écran, blanc&#10;&#10;Description générée automatiquement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307" y="167389"/>
            <a:ext cx="4441810" cy="637315"/>
          </a:xfrm>
          <a:prstGeom prst="rect">
            <a:avLst/>
          </a:prstGeom>
        </p:spPr>
      </p:pic>
      <p:pic>
        <p:nvPicPr>
          <p:cNvPr id="9" name="Image 8" descr="Une image contenant texte, Police, Graphique, logo&#10;&#10;Description générée automatiquement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00" y="166922"/>
            <a:ext cx="2297600" cy="5481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6000" kern="1200" smtClean="0">
          <a:solidFill>
            <a:schemeClr val="bg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058469" y="6291036"/>
            <a:ext cx="2743200" cy="365125"/>
          </a:xfrm>
        </p:spPr>
        <p:txBody>
          <a:bodyPr/>
          <a:lstStyle/>
          <a:p>
            <a:fld id="{EAEB7F1C-6915-47BF-BC75-927141C65038}" type="slidenum">
              <a:rPr lang="fr-FR" smtClean="0"/>
              <a:t>1</a:t>
            </a:fld>
            <a:endParaRPr lang="fr-FR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92E63923-326A-49C1-8FC5-F38CC90A5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479" y="1076960"/>
            <a:ext cx="9936480" cy="1503680"/>
          </a:xfrm>
          <a:prstGeom prst="rect">
            <a:avLst/>
          </a:prstGeom>
          <a:solidFill>
            <a:srgbClr val="FF7900"/>
          </a:solidFill>
          <a:ln>
            <a:solidFill>
              <a:srgbClr val="FF79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fr-FR" sz="4400" dirty="0">
                <a:latin typeface="Lato" panose="020F0502020204030203" pitchFamily="34" charset="0"/>
              </a:rPr>
              <a:t>CANEVAS RÉUNION AG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9F08B753-D964-48AA-8092-04C105ECFEFD}"/>
              </a:ext>
            </a:extLst>
          </p:cNvPr>
          <p:cNvSpPr txBox="1">
            <a:spLocks/>
          </p:cNvSpPr>
          <p:nvPr/>
        </p:nvSpPr>
        <p:spPr>
          <a:xfrm>
            <a:off x="1300478" y="2732637"/>
            <a:ext cx="9936479" cy="2761861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0" tIns="0" rIns="0" bIns="0" rtlCol="0" anchor="t">
            <a:noAutofit/>
          </a:bodyPr>
          <a:lstStyle>
            <a:lvl1pPr algn="l" defTabSz="4572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800" b="0" i="0" kern="1200" cap="none">
                <a:solidFill>
                  <a:schemeClr val="tx1"/>
                </a:solidFill>
                <a:latin typeface="Trade Gothic LT Com Cn" panose="020B0806040303020004" pitchFamily="34" charset="0"/>
                <a:ea typeface="+mj-ea"/>
                <a:cs typeface="Trade Gothic LT Com Cn" panose="020B0806040303020004" pitchFamily="34" charset="0"/>
              </a:defRPr>
            </a:lvl1pPr>
          </a:lstStyle>
          <a:p>
            <a:pPr algn="ctr"/>
            <a:endParaRPr lang="fr-FR" sz="1800" b="1" dirty="0">
              <a:solidFill>
                <a:srgbClr val="FF0000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4000" b="1" dirty="0">
                <a:solidFill>
                  <a:srgbClr val="C00000"/>
                </a:solidFill>
              </a:rPr>
              <a:t>PRIORISATION DES ACTIVITES DE LUTTE CONTRE LE </a:t>
            </a:r>
            <a:r>
              <a:rPr lang="fr-FR" sz="4000" b="1" dirty="0" err="1">
                <a:solidFill>
                  <a:srgbClr val="C00000"/>
                </a:solidFill>
              </a:rPr>
              <a:t>xxxxxxxx</a:t>
            </a:r>
            <a:r>
              <a:rPr lang="fr-FR" sz="4000" b="1" dirty="0">
                <a:solidFill>
                  <a:srgbClr val="C00000"/>
                </a:solidFill>
              </a:rPr>
              <a:t> VOLET </a:t>
            </a:r>
            <a:r>
              <a:rPr lang="fr-FR" sz="4000" b="1" dirty="0" err="1">
                <a:solidFill>
                  <a:srgbClr val="C00000"/>
                </a:solidFill>
              </a:rPr>
              <a:t>xxxxxx</a:t>
            </a:r>
            <a:r>
              <a:rPr lang="fr-FR" sz="4000" b="1" dirty="0">
                <a:solidFill>
                  <a:srgbClr val="C00000"/>
                </a:solidFill>
              </a:rPr>
              <a:t>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fr-FR" sz="4000" b="1" dirty="0">
              <a:solidFill>
                <a:srgbClr val="C00000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fr-FR" sz="1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8B2BCA-CC91-616A-400D-B571BB299BE2}"/>
              </a:ext>
            </a:extLst>
          </p:cNvPr>
          <p:cNvSpPr txBox="1"/>
          <p:nvPr/>
        </p:nvSpPr>
        <p:spPr>
          <a:xfrm>
            <a:off x="3219940" y="5781040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1800" b="1" dirty="0"/>
              <a:t>19 Août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658F5-5007-6628-4E32-5E2A26E2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834190"/>
            <a:ext cx="11145520" cy="966617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latin typeface="Lato" panose="020F0502020204030203" pitchFamily="34" charset="0"/>
              </a:rPr>
              <a:t>ETAT DE MISE EN ŒUVRE FINANCIERE DE LA NOUVELLE SUBVENTION GC7</a:t>
            </a:r>
          </a:p>
        </p:txBody>
      </p:sp>
      <p:graphicFrame>
        <p:nvGraphicFramePr>
          <p:cNvPr id="3" name="Espace réservé du contenu 2">
            <a:extLst>
              <a:ext uri="{FF2B5EF4-FFF2-40B4-BE49-F238E27FC236}">
                <a16:creationId xmlns:a16="http://schemas.microsoft.com/office/drawing/2014/main" id="{4E08944F-141C-95C7-D8D7-7532B855FE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742081"/>
              </p:ext>
            </p:extLst>
          </p:nvPr>
        </p:nvGraphicFramePr>
        <p:xfrm>
          <a:off x="548639" y="2197068"/>
          <a:ext cx="11145518" cy="2860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7092">
                  <a:extLst>
                    <a:ext uri="{9D8B030D-6E8A-4147-A177-3AD203B41FA5}">
                      <a16:colId xmlns:a16="http://schemas.microsoft.com/office/drawing/2014/main" val="3129499886"/>
                    </a:ext>
                  </a:extLst>
                </a:gridCol>
                <a:gridCol w="2631232">
                  <a:extLst>
                    <a:ext uri="{9D8B030D-6E8A-4147-A177-3AD203B41FA5}">
                      <a16:colId xmlns:a16="http://schemas.microsoft.com/office/drawing/2014/main" val="3004164527"/>
                    </a:ext>
                  </a:extLst>
                </a:gridCol>
                <a:gridCol w="3567194">
                  <a:extLst>
                    <a:ext uri="{9D8B030D-6E8A-4147-A177-3AD203B41FA5}">
                      <a16:colId xmlns:a16="http://schemas.microsoft.com/office/drawing/2014/main" val="244512018"/>
                    </a:ext>
                  </a:extLst>
                </a:gridCol>
              </a:tblGrid>
              <a:tr h="513895"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fr-FR" sz="2200" dirty="0">
                          <a:latin typeface="Lato" panose="020F0502020204030203" pitchFamily="34" charset="0"/>
                        </a:rPr>
                        <a:t>Situation Financière GC7  de Janvier 2024 au 30 Juin 2025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fr-FR" sz="2200" dirty="0">
                        <a:latin typeface="Lato" panose="020F050202020403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507405"/>
                  </a:ext>
                </a:extLst>
              </a:tr>
              <a:tr h="427535">
                <a:tc>
                  <a:txBody>
                    <a:bodyPr/>
                    <a:lstStyle/>
                    <a:p>
                      <a:pPr algn="ctr"/>
                      <a:r>
                        <a:rPr lang="fr-FR" sz="2200" b="1" dirty="0">
                          <a:latin typeface="Lato" panose="020F0502020204030203" pitchFamily="34" charset="0"/>
                        </a:rPr>
                        <a:t>Rubriques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I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Montants Euro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I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</a:rPr>
                        <a:t>Montants Fcfa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17864"/>
                  </a:ext>
                </a:extLst>
              </a:tr>
              <a:tr h="466545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200" dirty="0">
                          <a:latin typeface="Lato" panose="020F0502020204030203" pitchFamily="34" charset="0"/>
                        </a:rPr>
                        <a:t>Nouveau montant GC7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I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I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33436235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200" dirty="0">
                          <a:latin typeface="Lato" panose="020F0502020204030203" pitchFamily="34" charset="0"/>
                        </a:rPr>
                        <a:t>Montant dépensé (y compris les engagements et obligations)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I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I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04982943"/>
                  </a:ext>
                </a:extLst>
              </a:tr>
              <a:tr h="690821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200" dirty="0">
                          <a:latin typeface="Lato" panose="020F0502020204030203" pitchFamily="34" charset="0"/>
                        </a:rPr>
                        <a:t>Solde au 30 Juin 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I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I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69292955"/>
                  </a:ext>
                </a:extLst>
              </a:tr>
            </a:tbl>
          </a:graphicData>
        </a:graphic>
      </p:graphicFrame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4D6B6D-6F29-0ACF-BFB5-59A83782C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26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1CC9C8-8E8A-127B-B573-71BDBB3BA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58F9C2-C915-4574-439E-4851AEB7C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39" y="834191"/>
            <a:ext cx="11145520" cy="541970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>
                <a:latin typeface="Lato" panose="020F0502020204030203" pitchFamily="34" charset="0"/>
              </a:rPr>
              <a:t>ACTIVITES PRIORITAIRES</a:t>
            </a:r>
          </a:p>
        </p:txBody>
      </p:sp>
      <p:graphicFrame>
        <p:nvGraphicFramePr>
          <p:cNvPr id="3" name="Espace réservé du contenu 2">
            <a:extLst>
              <a:ext uri="{FF2B5EF4-FFF2-40B4-BE49-F238E27FC236}">
                <a16:creationId xmlns:a16="http://schemas.microsoft.com/office/drawing/2014/main" id="{2B6545C9-1821-8453-20A5-68AF64EA44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80740"/>
              </p:ext>
            </p:extLst>
          </p:nvPr>
        </p:nvGraphicFramePr>
        <p:xfrm>
          <a:off x="548638" y="1626455"/>
          <a:ext cx="11145519" cy="416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8774">
                  <a:extLst>
                    <a:ext uri="{9D8B030D-6E8A-4147-A177-3AD203B41FA5}">
                      <a16:colId xmlns:a16="http://schemas.microsoft.com/office/drawing/2014/main" val="3129499886"/>
                    </a:ext>
                  </a:extLst>
                </a:gridCol>
                <a:gridCol w="5106745">
                  <a:extLst>
                    <a:ext uri="{9D8B030D-6E8A-4147-A177-3AD203B41FA5}">
                      <a16:colId xmlns:a16="http://schemas.microsoft.com/office/drawing/2014/main" val="3004164527"/>
                    </a:ext>
                  </a:extLst>
                </a:gridCol>
              </a:tblGrid>
              <a:tr h="746590">
                <a:tc>
                  <a:txBody>
                    <a:bodyPr/>
                    <a:lstStyle/>
                    <a:p>
                      <a:pPr algn="ctr"/>
                      <a:r>
                        <a:rPr lang="fr-FR" sz="2200" b="1" dirty="0">
                          <a:latin typeface="Lato" panose="020F0502020204030203" pitchFamily="34" charset="0"/>
                        </a:rPr>
                        <a:t>Activités prioritaires retenues et ajustées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I" sz="2200" b="1" i="0" u="none" strike="noStrike" dirty="0">
                          <a:solidFill>
                            <a:schemeClr val="bg1"/>
                          </a:solidFill>
                          <a:effectLst/>
                          <a:latin typeface="Lato" panose="020F0502020204030203" pitchFamily="34" charset="0"/>
                        </a:rPr>
                        <a:t>Nouvelles modalités de mises en œuvre/nouveaux rationnels</a:t>
                      </a:r>
                    </a:p>
                  </a:txBody>
                  <a:tcPr marL="6350" marR="6350" marT="635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517864"/>
                  </a:ext>
                </a:extLst>
              </a:tr>
              <a:tr h="51457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FR" sz="2200" dirty="0">
                        <a:latin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I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33436235"/>
                  </a:ext>
                </a:extLst>
              </a:tr>
              <a:tr h="627528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FR" sz="2200" dirty="0">
                        <a:latin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I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04982943"/>
                  </a:ext>
                </a:extLst>
              </a:tr>
              <a:tr h="106455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FR" sz="2200" dirty="0">
                        <a:latin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I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27120360"/>
                  </a:ext>
                </a:extLst>
              </a:tr>
              <a:tr h="52674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FR" sz="2200" dirty="0">
                        <a:latin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I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92208852"/>
                  </a:ext>
                </a:extLst>
              </a:tr>
              <a:tr h="683116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fr-FR" sz="2200" dirty="0">
                        <a:latin typeface="Lato" panose="020F050202020403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CI" sz="2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62715609"/>
                  </a:ext>
                </a:extLst>
              </a:tr>
            </a:tbl>
          </a:graphicData>
        </a:graphic>
      </p:graphicFrame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2F7B45-00FC-5E04-5058-5CCAA08D7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471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>
            <a:extLst>
              <a:ext uri="{FF2B5EF4-FFF2-40B4-BE49-F238E27FC236}">
                <a16:creationId xmlns:a16="http://schemas.microsoft.com/office/drawing/2014/main" id="{873C5D1E-6FD4-D41B-9560-1B288280F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281" y="894472"/>
            <a:ext cx="11023600" cy="63849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400" b="1" dirty="0"/>
              <a:t> </a:t>
            </a:r>
            <a:r>
              <a:rPr lang="fr-FR" sz="3100" b="1" dirty="0">
                <a:latin typeface="Lato" panose="020F0502020204030203" pitchFamily="34" charset="0"/>
              </a:rPr>
              <a:t>EXEMPLES DE MUTUALISATION/INTEGRATION D’ACTIVITES</a:t>
            </a:r>
            <a:endParaRPr lang="fr-FR" sz="3600" b="1" dirty="0">
              <a:latin typeface="Lato" panose="020F0502020204030203" pitchFamily="34" charset="0"/>
            </a:endParaRP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19C97EF2-B9F3-747E-EF5B-385C4E8F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80" y="1828799"/>
            <a:ext cx="11328401" cy="45275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17B7EFD-98B6-4422-85BB-56855E475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59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E1BCE-4EB3-57C9-C15E-F26C8118B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>
            <a:extLst>
              <a:ext uri="{FF2B5EF4-FFF2-40B4-BE49-F238E27FC236}">
                <a16:creationId xmlns:a16="http://schemas.microsoft.com/office/drawing/2014/main" id="{24A0079F-AD60-91E8-5A62-F352ABEEF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281" y="894472"/>
            <a:ext cx="11023600" cy="63849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400" b="1" dirty="0"/>
              <a:t> </a:t>
            </a:r>
            <a:r>
              <a:rPr lang="fr-FR" sz="3100" b="1" dirty="0">
                <a:latin typeface="Lato" panose="020F0502020204030203" pitchFamily="34" charset="0"/>
              </a:rPr>
              <a:t>PRINCIPAUX</a:t>
            </a:r>
            <a:r>
              <a:rPr lang="fr-FR" sz="4400" b="1" dirty="0"/>
              <a:t> </a:t>
            </a:r>
            <a:r>
              <a:rPr lang="fr-FR" sz="3100" b="1" dirty="0">
                <a:latin typeface="Lato" panose="020F0502020204030203" pitchFamily="34" charset="0"/>
              </a:rPr>
              <a:t>DEFIS DE LA NOUVELLE SUBVENTION GC7</a:t>
            </a:r>
            <a:endParaRPr lang="fr-FR" sz="3600" b="1" dirty="0">
              <a:latin typeface="Lato" panose="020F0502020204030203" pitchFamily="34" charset="0"/>
            </a:endParaRP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5CC683A5-E524-2FC2-0C36-874480F24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80" y="1828799"/>
            <a:ext cx="11328401" cy="45275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b="1" dirty="0">
              <a:solidFill>
                <a:schemeClr val="bg1"/>
              </a:solidFill>
              <a:latin typeface="Lato" panose="020F0502020204030203" pitchFamily="34" charset="0"/>
              <a:ea typeface="+mj-ea"/>
              <a:cs typeface="+mj-cs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C00B4D-C41B-9B45-8159-17080BA10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917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D9455C-6B41-026C-A867-48EBDE2A4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>
            <a:extLst>
              <a:ext uri="{FF2B5EF4-FFF2-40B4-BE49-F238E27FC236}">
                <a16:creationId xmlns:a16="http://schemas.microsoft.com/office/drawing/2014/main" id="{B2C1DE99-7CCD-6BB3-6E0A-F707DE3AB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281" y="894472"/>
            <a:ext cx="11023600" cy="638494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400" b="1" dirty="0"/>
              <a:t> </a:t>
            </a:r>
            <a:r>
              <a:rPr lang="fr-FR" sz="3100" b="1" dirty="0">
                <a:latin typeface="Lato" panose="020F0502020204030203" pitchFamily="34" charset="0"/>
              </a:rPr>
              <a:t>RECOMMANDATIONS</a:t>
            </a:r>
            <a:endParaRPr lang="fr-FR" sz="3600" b="1" dirty="0">
              <a:latin typeface="Lato" panose="020F0502020204030203" pitchFamily="34" charset="0"/>
            </a:endParaRP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FC30A906-E3A8-29B8-ACC7-65554BDA0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480" y="1828799"/>
            <a:ext cx="11328401" cy="45275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820B1C-382A-2E3B-4ACF-C03295829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1619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84073" y="2391577"/>
            <a:ext cx="6483928" cy="1325563"/>
          </a:xfrm>
        </p:spPr>
        <p:txBody>
          <a:bodyPr/>
          <a:lstStyle/>
          <a:p>
            <a:r>
              <a:rPr lang="fr-FR" b="1" dirty="0"/>
              <a:t>MERCI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B7F1C-6915-47BF-BC75-927141C65038}" type="slidenum">
              <a:rPr lang="fr-FR" smtClean="0"/>
              <a:t>7</a:t>
            </a:fld>
            <a:endParaRPr lang="fr-FR"/>
          </a:p>
        </p:txBody>
      </p:sp>
      <p:sp>
        <p:nvSpPr>
          <p:cNvPr id="4" name="object 7">
            <a:extLst>
              <a:ext uri="{FF2B5EF4-FFF2-40B4-BE49-F238E27FC236}">
                <a16:creationId xmlns:a16="http://schemas.microsoft.com/office/drawing/2014/main" id="{821E6AF6-BA16-4277-BB6E-8DF9C7348138}"/>
              </a:ext>
            </a:extLst>
          </p:cNvPr>
          <p:cNvSpPr/>
          <p:nvPr/>
        </p:nvSpPr>
        <p:spPr>
          <a:xfrm>
            <a:off x="2671483" y="1550894"/>
            <a:ext cx="2487084" cy="2513759"/>
          </a:xfrm>
          <a:custGeom>
            <a:avLst/>
            <a:gdLst/>
            <a:ahLst/>
            <a:cxnLst/>
            <a:rect l="l" t="t" r="r" b="b"/>
            <a:pathLst>
              <a:path w="2432050" h="2771140">
                <a:moveTo>
                  <a:pt x="1213269" y="335661"/>
                </a:moveTo>
                <a:lnTo>
                  <a:pt x="1209649" y="286410"/>
                </a:lnTo>
                <a:lnTo>
                  <a:pt x="1198841" y="238226"/>
                </a:lnTo>
                <a:lnTo>
                  <a:pt x="1181100" y="192151"/>
                </a:lnTo>
                <a:lnTo>
                  <a:pt x="1156804" y="149174"/>
                </a:lnTo>
                <a:lnTo>
                  <a:pt x="1126477" y="110248"/>
                </a:lnTo>
                <a:lnTo>
                  <a:pt x="1090764" y="76187"/>
                </a:lnTo>
                <a:lnTo>
                  <a:pt x="1050455" y="47752"/>
                </a:lnTo>
                <a:lnTo>
                  <a:pt x="1006424" y="25552"/>
                </a:lnTo>
                <a:lnTo>
                  <a:pt x="959612" y="10058"/>
                </a:lnTo>
                <a:lnTo>
                  <a:pt x="911034" y="1612"/>
                </a:lnTo>
                <a:lnTo>
                  <a:pt x="878192" y="0"/>
                </a:lnTo>
                <a:lnTo>
                  <a:pt x="861758" y="406"/>
                </a:lnTo>
                <a:lnTo>
                  <a:pt x="812825" y="6451"/>
                </a:lnTo>
                <a:lnTo>
                  <a:pt x="765314" y="19621"/>
                </a:lnTo>
                <a:lnTo>
                  <a:pt x="720242" y="39636"/>
                </a:lnTo>
                <a:lnTo>
                  <a:pt x="678599" y="66052"/>
                </a:lnTo>
                <a:lnTo>
                  <a:pt x="641261" y="98310"/>
                </a:lnTo>
                <a:lnTo>
                  <a:pt x="609066" y="135712"/>
                </a:lnTo>
                <a:lnTo>
                  <a:pt x="582688" y="177431"/>
                </a:lnTo>
                <a:lnTo>
                  <a:pt x="562711" y="222580"/>
                </a:lnTo>
                <a:lnTo>
                  <a:pt x="549567" y="270179"/>
                </a:lnTo>
                <a:lnTo>
                  <a:pt x="543521" y="319189"/>
                </a:lnTo>
                <a:lnTo>
                  <a:pt x="543128" y="335661"/>
                </a:lnTo>
                <a:lnTo>
                  <a:pt x="543521" y="352132"/>
                </a:lnTo>
                <a:lnTo>
                  <a:pt x="549567" y="401142"/>
                </a:lnTo>
                <a:lnTo>
                  <a:pt x="562711" y="448741"/>
                </a:lnTo>
                <a:lnTo>
                  <a:pt x="582688" y="493890"/>
                </a:lnTo>
                <a:lnTo>
                  <a:pt x="609066" y="535609"/>
                </a:lnTo>
                <a:lnTo>
                  <a:pt x="641261" y="572998"/>
                </a:lnTo>
                <a:lnTo>
                  <a:pt x="678599" y="605256"/>
                </a:lnTo>
                <a:lnTo>
                  <a:pt x="720242" y="631685"/>
                </a:lnTo>
                <a:lnTo>
                  <a:pt x="765314" y="651687"/>
                </a:lnTo>
                <a:lnTo>
                  <a:pt x="812825" y="664870"/>
                </a:lnTo>
                <a:lnTo>
                  <a:pt x="861758" y="670915"/>
                </a:lnTo>
                <a:lnTo>
                  <a:pt x="878192" y="671309"/>
                </a:lnTo>
                <a:lnTo>
                  <a:pt x="894638" y="670915"/>
                </a:lnTo>
                <a:lnTo>
                  <a:pt x="943571" y="664870"/>
                </a:lnTo>
                <a:lnTo>
                  <a:pt x="991082" y="651687"/>
                </a:lnTo>
                <a:lnTo>
                  <a:pt x="1036154" y="631685"/>
                </a:lnTo>
                <a:lnTo>
                  <a:pt x="1077798" y="605256"/>
                </a:lnTo>
                <a:lnTo>
                  <a:pt x="1115136" y="572998"/>
                </a:lnTo>
                <a:lnTo>
                  <a:pt x="1147330" y="535609"/>
                </a:lnTo>
                <a:lnTo>
                  <a:pt x="1173708" y="493890"/>
                </a:lnTo>
                <a:lnTo>
                  <a:pt x="1193685" y="448741"/>
                </a:lnTo>
                <a:lnTo>
                  <a:pt x="1206830" y="401142"/>
                </a:lnTo>
                <a:lnTo>
                  <a:pt x="1212862" y="352132"/>
                </a:lnTo>
                <a:lnTo>
                  <a:pt x="1213269" y="335661"/>
                </a:lnTo>
                <a:close/>
              </a:path>
              <a:path w="2432050" h="2771140">
                <a:moveTo>
                  <a:pt x="2431796" y="982649"/>
                </a:moveTo>
                <a:lnTo>
                  <a:pt x="2420264" y="936701"/>
                </a:lnTo>
                <a:lnTo>
                  <a:pt x="2392984" y="900023"/>
                </a:lnTo>
                <a:lnTo>
                  <a:pt x="2353957" y="876274"/>
                </a:lnTo>
                <a:lnTo>
                  <a:pt x="2312136" y="869861"/>
                </a:lnTo>
                <a:lnTo>
                  <a:pt x="2307183" y="869099"/>
                </a:lnTo>
                <a:lnTo>
                  <a:pt x="2299093" y="869429"/>
                </a:lnTo>
                <a:lnTo>
                  <a:pt x="2291067" y="869657"/>
                </a:lnTo>
                <a:lnTo>
                  <a:pt x="2283091" y="869810"/>
                </a:lnTo>
                <a:lnTo>
                  <a:pt x="2275167" y="869861"/>
                </a:lnTo>
                <a:lnTo>
                  <a:pt x="2226475" y="868299"/>
                </a:lnTo>
                <a:lnTo>
                  <a:pt x="2177199" y="863244"/>
                </a:lnTo>
                <a:lnTo>
                  <a:pt x="2127542" y="854976"/>
                </a:lnTo>
                <a:lnTo>
                  <a:pt x="2077732" y="843749"/>
                </a:lnTo>
                <a:lnTo>
                  <a:pt x="2027974" y="829856"/>
                </a:lnTo>
                <a:lnTo>
                  <a:pt x="1978494" y="813549"/>
                </a:lnTo>
                <a:lnTo>
                  <a:pt x="1929498" y="795134"/>
                </a:lnTo>
                <a:lnTo>
                  <a:pt x="1881225" y="774852"/>
                </a:lnTo>
                <a:lnTo>
                  <a:pt x="1833867" y="752983"/>
                </a:lnTo>
                <a:lnTo>
                  <a:pt x="1812036" y="742035"/>
                </a:lnTo>
                <a:lnTo>
                  <a:pt x="1787664" y="729818"/>
                </a:lnTo>
                <a:lnTo>
                  <a:pt x="1742833" y="705624"/>
                </a:lnTo>
                <a:lnTo>
                  <a:pt x="1699552" y="680656"/>
                </a:lnTo>
                <a:lnTo>
                  <a:pt x="1658086" y="655218"/>
                </a:lnTo>
                <a:lnTo>
                  <a:pt x="1607134" y="622236"/>
                </a:lnTo>
                <a:lnTo>
                  <a:pt x="1559941" y="589851"/>
                </a:lnTo>
                <a:lnTo>
                  <a:pt x="1516926" y="558761"/>
                </a:lnTo>
                <a:lnTo>
                  <a:pt x="1478508" y="529666"/>
                </a:lnTo>
                <a:lnTo>
                  <a:pt x="1445082" y="503275"/>
                </a:lnTo>
                <a:lnTo>
                  <a:pt x="1410931" y="475145"/>
                </a:lnTo>
                <a:lnTo>
                  <a:pt x="1379270" y="447852"/>
                </a:lnTo>
                <a:lnTo>
                  <a:pt x="1369390" y="438861"/>
                </a:lnTo>
                <a:lnTo>
                  <a:pt x="1368196" y="437807"/>
                </a:lnTo>
                <a:lnTo>
                  <a:pt x="1323962" y="409409"/>
                </a:lnTo>
                <a:lnTo>
                  <a:pt x="1280922" y="397383"/>
                </a:lnTo>
                <a:lnTo>
                  <a:pt x="1257579" y="395795"/>
                </a:lnTo>
                <a:lnTo>
                  <a:pt x="1238021" y="395795"/>
                </a:lnTo>
                <a:lnTo>
                  <a:pt x="1227239" y="441896"/>
                </a:lnTo>
                <a:lnTo>
                  <a:pt x="1210843" y="485571"/>
                </a:lnTo>
                <a:lnTo>
                  <a:pt x="1189228" y="526415"/>
                </a:lnTo>
                <a:lnTo>
                  <a:pt x="1162812" y="563994"/>
                </a:lnTo>
                <a:lnTo>
                  <a:pt x="1132027" y="597903"/>
                </a:lnTo>
                <a:lnTo>
                  <a:pt x="1097254" y="627722"/>
                </a:lnTo>
                <a:lnTo>
                  <a:pt x="1058913" y="653059"/>
                </a:lnTo>
                <a:lnTo>
                  <a:pt x="1017435" y="673481"/>
                </a:lnTo>
                <a:lnTo>
                  <a:pt x="973201" y="688581"/>
                </a:lnTo>
                <a:lnTo>
                  <a:pt x="926642" y="697941"/>
                </a:lnTo>
                <a:lnTo>
                  <a:pt x="878166" y="701154"/>
                </a:lnTo>
                <a:lnTo>
                  <a:pt x="829703" y="697941"/>
                </a:lnTo>
                <a:lnTo>
                  <a:pt x="783158" y="688581"/>
                </a:lnTo>
                <a:lnTo>
                  <a:pt x="761784" y="681278"/>
                </a:lnTo>
                <a:lnTo>
                  <a:pt x="738936" y="673481"/>
                </a:lnTo>
                <a:lnTo>
                  <a:pt x="697445" y="653059"/>
                </a:lnTo>
                <a:lnTo>
                  <a:pt x="659117" y="627722"/>
                </a:lnTo>
                <a:lnTo>
                  <a:pt x="624357" y="597903"/>
                </a:lnTo>
                <a:lnTo>
                  <a:pt x="593559" y="563994"/>
                </a:lnTo>
                <a:lnTo>
                  <a:pt x="567156" y="526415"/>
                </a:lnTo>
                <a:lnTo>
                  <a:pt x="545541" y="485571"/>
                </a:lnTo>
                <a:lnTo>
                  <a:pt x="529132" y="441896"/>
                </a:lnTo>
                <a:lnTo>
                  <a:pt x="518363" y="395795"/>
                </a:lnTo>
                <a:lnTo>
                  <a:pt x="498830" y="395795"/>
                </a:lnTo>
                <a:lnTo>
                  <a:pt x="484073" y="396443"/>
                </a:lnTo>
                <a:lnTo>
                  <a:pt x="469747" y="398322"/>
                </a:lnTo>
                <a:lnTo>
                  <a:pt x="455866" y="401370"/>
                </a:lnTo>
                <a:lnTo>
                  <a:pt x="442531" y="405511"/>
                </a:lnTo>
                <a:lnTo>
                  <a:pt x="441325" y="405815"/>
                </a:lnTo>
                <a:lnTo>
                  <a:pt x="377571" y="426313"/>
                </a:lnTo>
                <a:lnTo>
                  <a:pt x="316293" y="449262"/>
                </a:lnTo>
                <a:lnTo>
                  <a:pt x="244881" y="480174"/>
                </a:lnTo>
                <a:lnTo>
                  <a:pt x="207556" y="498703"/>
                </a:lnTo>
                <a:lnTo>
                  <a:pt x="170218" y="519391"/>
                </a:lnTo>
                <a:lnTo>
                  <a:pt x="133502" y="542823"/>
                </a:lnTo>
                <a:lnTo>
                  <a:pt x="98082" y="569544"/>
                </a:lnTo>
                <a:lnTo>
                  <a:pt x="64554" y="601103"/>
                </a:lnTo>
                <a:lnTo>
                  <a:pt x="34112" y="640067"/>
                </a:lnTo>
                <a:lnTo>
                  <a:pt x="11849" y="684898"/>
                </a:lnTo>
                <a:lnTo>
                  <a:pt x="1460" y="727773"/>
                </a:lnTo>
                <a:lnTo>
                  <a:pt x="0" y="751205"/>
                </a:lnTo>
                <a:lnTo>
                  <a:pt x="584" y="765886"/>
                </a:lnTo>
                <a:lnTo>
                  <a:pt x="9474" y="810285"/>
                </a:lnTo>
                <a:lnTo>
                  <a:pt x="9817" y="811174"/>
                </a:lnTo>
                <a:lnTo>
                  <a:pt x="23444" y="842860"/>
                </a:lnTo>
                <a:lnTo>
                  <a:pt x="62166" y="895743"/>
                </a:lnTo>
                <a:lnTo>
                  <a:pt x="125501" y="946975"/>
                </a:lnTo>
                <a:lnTo>
                  <a:pt x="171005" y="973226"/>
                </a:lnTo>
                <a:lnTo>
                  <a:pt x="222973" y="997394"/>
                </a:lnTo>
                <a:lnTo>
                  <a:pt x="282282" y="1020394"/>
                </a:lnTo>
                <a:lnTo>
                  <a:pt x="319811" y="1033132"/>
                </a:lnTo>
                <a:lnTo>
                  <a:pt x="360172" y="1045654"/>
                </a:lnTo>
                <a:lnTo>
                  <a:pt x="403517" y="1057973"/>
                </a:lnTo>
                <a:lnTo>
                  <a:pt x="449973" y="1070102"/>
                </a:lnTo>
                <a:lnTo>
                  <a:pt x="499668" y="1082052"/>
                </a:lnTo>
                <a:lnTo>
                  <a:pt x="552742" y="1093851"/>
                </a:lnTo>
                <a:lnTo>
                  <a:pt x="617131" y="1107071"/>
                </a:lnTo>
                <a:lnTo>
                  <a:pt x="624954" y="1107821"/>
                </a:lnTo>
                <a:lnTo>
                  <a:pt x="632637" y="1107821"/>
                </a:lnTo>
                <a:lnTo>
                  <a:pt x="672782" y="1100785"/>
                </a:lnTo>
                <a:lnTo>
                  <a:pt x="707644" y="1081049"/>
                </a:lnTo>
                <a:lnTo>
                  <a:pt x="734187" y="1050658"/>
                </a:lnTo>
                <a:lnTo>
                  <a:pt x="749350" y="1011656"/>
                </a:lnTo>
                <a:lnTo>
                  <a:pt x="749185" y="964260"/>
                </a:lnTo>
                <a:lnTo>
                  <a:pt x="731494" y="922083"/>
                </a:lnTo>
                <a:lnTo>
                  <a:pt x="699312" y="889635"/>
                </a:lnTo>
                <a:lnTo>
                  <a:pt x="655650" y="871410"/>
                </a:lnTo>
                <a:lnTo>
                  <a:pt x="585749" y="856843"/>
                </a:lnTo>
                <a:lnTo>
                  <a:pt x="522566" y="842213"/>
                </a:lnTo>
                <a:lnTo>
                  <a:pt x="465988" y="827608"/>
                </a:lnTo>
                <a:lnTo>
                  <a:pt x="415861" y="813168"/>
                </a:lnTo>
                <a:lnTo>
                  <a:pt x="372046" y="798995"/>
                </a:lnTo>
                <a:lnTo>
                  <a:pt x="334416" y="785202"/>
                </a:lnTo>
                <a:lnTo>
                  <a:pt x="289001" y="765441"/>
                </a:lnTo>
                <a:lnTo>
                  <a:pt x="256997" y="747839"/>
                </a:lnTo>
                <a:lnTo>
                  <a:pt x="261772" y="744194"/>
                </a:lnTo>
                <a:lnTo>
                  <a:pt x="266928" y="740473"/>
                </a:lnTo>
                <a:lnTo>
                  <a:pt x="272465" y="736701"/>
                </a:lnTo>
                <a:lnTo>
                  <a:pt x="280250" y="731735"/>
                </a:lnTo>
                <a:lnTo>
                  <a:pt x="282346" y="730529"/>
                </a:lnTo>
                <a:lnTo>
                  <a:pt x="284302" y="729310"/>
                </a:lnTo>
                <a:lnTo>
                  <a:pt x="306006" y="716673"/>
                </a:lnTo>
                <a:lnTo>
                  <a:pt x="329628" y="704316"/>
                </a:lnTo>
                <a:lnTo>
                  <a:pt x="354393" y="692442"/>
                </a:lnTo>
                <a:lnTo>
                  <a:pt x="379577" y="681278"/>
                </a:lnTo>
                <a:lnTo>
                  <a:pt x="400278" y="777011"/>
                </a:lnTo>
                <a:lnTo>
                  <a:pt x="438823" y="788949"/>
                </a:lnTo>
                <a:lnTo>
                  <a:pt x="483755" y="801535"/>
                </a:lnTo>
                <a:lnTo>
                  <a:pt x="535520" y="814666"/>
                </a:lnTo>
                <a:lnTo>
                  <a:pt x="594575" y="828230"/>
                </a:lnTo>
                <a:lnTo>
                  <a:pt x="661416" y="842124"/>
                </a:lnTo>
                <a:lnTo>
                  <a:pt x="689584" y="850646"/>
                </a:lnTo>
                <a:lnTo>
                  <a:pt x="737590" y="882713"/>
                </a:lnTo>
                <a:lnTo>
                  <a:pt x="770153" y="931468"/>
                </a:lnTo>
                <a:lnTo>
                  <a:pt x="781456" y="988136"/>
                </a:lnTo>
                <a:lnTo>
                  <a:pt x="778586" y="1017460"/>
                </a:lnTo>
                <a:lnTo>
                  <a:pt x="759891" y="1065644"/>
                </a:lnTo>
                <a:lnTo>
                  <a:pt x="726948" y="1103718"/>
                </a:lnTo>
                <a:lnTo>
                  <a:pt x="683323" y="1128712"/>
                </a:lnTo>
                <a:lnTo>
                  <a:pt x="632625" y="1137704"/>
                </a:lnTo>
                <a:lnTo>
                  <a:pt x="625348" y="1137513"/>
                </a:lnTo>
                <a:lnTo>
                  <a:pt x="554774" y="1124737"/>
                </a:lnTo>
                <a:lnTo>
                  <a:pt x="502704" y="1113320"/>
                </a:lnTo>
                <a:lnTo>
                  <a:pt x="471411" y="1106017"/>
                </a:lnTo>
                <a:lnTo>
                  <a:pt x="475449" y="1124724"/>
                </a:lnTo>
                <a:lnTo>
                  <a:pt x="475449" y="2586698"/>
                </a:lnTo>
                <a:lnTo>
                  <a:pt x="482028" y="2635732"/>
                </a:lnTo>
                <a:lnTo>
                  <a:pt x="500583" y="2679789"/>
                </a:lnTo>
                <a:lnTo>
                  <a:pt x="529374" y="2717114"/>
                </a:lnTo>
                <a:lnTo>
                  <a:pt x="566635" y="2745943"/>
                </a:lnTo>
                <a:lnTo>
                  <a:pt x="610590" y="2764536"/>
                </a:lnTo>
                <a:lnTo>
                  <a:pt x="659561" y="2771140"/>
                </a:lnTo>
                <a:lnTo>
                  <a:pt x="708507" y="2764548"/>
                </a:lnTo>
                <a:lnTo>
                  <a:pt x="752487" y="2745956"/>
                </a:lnTo>
                <a:lnTo>
                  <a:pt x="789762" y="2717127"/>
                </a:lnTo>
                <a:lnTo>
                  <a:pt x="818565" y="2679801"/>
                </a:lnTo>
                <a:lnTo>
                  <a:pt x="837133" y="2635745"/>
                </a:lnTo>
                <a:lnTo>
                  <a:pt x="843711" y="2586698"/>
                </a:lnTo>
                <a:lnTo>
                  <a:pt x="843711" y="1240015"/>
                </a:lnTo>
                <a:lnTo>
                  <a:pt x="912736" y="1240015"/>
                </a:lnTo>
                <a:lnTo>
                  <a:pt x="912736" y="2586698"/>
                </a:lnTo>
                <a:lnTo>
                  <a:pt x="919314" y="2635732"/>
                </a:lnTo>
                <a:lnTo>
                  <a:pt x="937869" y="2679789"/>
                </a:lnTo>
                <a:lnTo>
                  <a:pt x="966660" y="2717114"/>
                </a:lnTo>
                <a:lnTo>
                  <a:pt x="1003922" y="2745943"/>
                </a:lnTo>
                <a:lnTo>
                  <a:pt x="1047902" y="2764536"/>
                </a:lnTo>
                <a:lnTo>
                  <a:pt x="1096848" y="2771114"/>
                </a:lnTo>
                <a:lnTo>
                  <a:pt x="1145794" y="2764536"/>
                </a:lnTo>
                <a:lnTo>
                  <a:pt x="1189748" y="2745956"/>
                </a:lnTo>
                <a:lnTo>
                  <a:pt x="1227023" y="2717127"/>
                </a:lnTo>
                <a:lnTo>
                  <a:pt x="1255826" y="2679801"/>
                </a:lnTo>
                <a:lnTo>
                  <a:pt x="1274406" y="2635745"/>
                </a:lnTo>
                <a:lnTo>
                  <a:pt x="1280985" y="2586698"/>
                </a:lnTo>
                <a:lnTo>
                  <a:pt x="1280985" y="1240015"/>
                </a:lnTo>
                <a:lnTo>
                  <a:pt x="1280985" y="1137704"/>
                </a:lnTo>
                <a:lnTo>
                  <a:pt x="1280985" y="1124724"/>
                </a:lnTo>
                <a:lnTo>
                  <a:pt x="1363738" y="742035"/>
                </a:lnTo>
                <a:lnTo>
                  <a:pt x="1401064" y="769480"/>
                </a:lnTo>
                <a:lnTo>
                  <a:pt x="1441602" y="798118"/>
                </a:lnTo>
                <a:lnTo>
                  <a:pt x="1485188" y="827582"/>
                </a:lnTo>
                <a:lnTo>
                  <a:pt x="1531683" y="857516"/>
                </a:lnTo>
                <a:lnTo>
                  <a:pt x="1569186" y="880414"/>
                </a:lnTo>
                <a:lnTo>
                  <a:pt x="1608188" y="903262"/>
                </a:lnTo>
                <a:lnTo>
                  <a:pt x="1648637" y="925842"/>
                </a:lnTo>
                <a:lnTo>
                  <a:pt x="1690446" y="948004"/>
                </a:lnTo>
                <a:lnTo>
                  <a:pt x="1733562" y="969518"/>
                </a:lnTo>
                <a:lnTo>
                  <a:pt x="1777911" y="990193"/>
                </a:lnTo>
                <a:lnTo>
                  <a:pt x="1823440" y="1009853"/>
                </a:lnTo>
                <a:lnTo>
                  <a:pt x="1870075" y="1028293"/>
                </a:lnTo>
                <a:lnTo>
                  <a:pt x="1917750" y="1045311"/>
                </a:lnTo>
                <a:lnTo>
                  <a:pt x="1966404" y="1060729"/>
                </a:lnTo>
                <a:lnTo>
                  <a:pt x="2015959" y="1074343"/>
                </a:lnTo>
                <a:lnTo>
                  <a:pt x="2066378" y="1085951"/>
                </a:lnTo>
                <a:lnTo>
                  <a:pt x="2117560" y="1095375"/>
                </a:lnTo>
                <a:lnTo>
                  <a:pt x="2169464" y="1102410"/>
                </a:lnTo>
                <a:lnTo>
                  <a:pt x="2222017" y="1106868"/>
                </a:lnTo>
                <a:lnTo>
                  <a:pt x="2275167" y="1108544"/>
                </a:lnTo>
                <a:lnTo>
                  <a:pt x="2286038" y="1108481"/>
                </a:lnTo>
                <a:lnTo>
                  <a:pt x="2364321" y="1095933"/>
                </a:lnTo>
                <a:lnTo>
                  <a:pt x="2400935" y="1068590"/>
                </a:lnTo>
                <a:lnTo>
                  <a:pt x="2424633" y="1029487"/>
                </a:lnTo>
                <a:lnTo>
                  <a:pt x="2431796" y="982649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200">
              <a:solidFill>
                <a:schemeClr val="accent2"/>
              </a:solidFill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592D703F-AAB5-4662-AD29-11B1BD7104E2}"/>
              </a:ext>
            </a:extLst>
          </p:cNvPr>
          <p:cNvSpPr/>
          <p:nvPr/>
        </p:nvSpPr>
        <p:spPr>
          <a:xfrm flipV="1">
            <a:off x="4088937" y="3842327"/>
            <a:ext cx="6579064" cy="134313"/>
          </a:xfrm>
          <a:custGeom>
            <a:avLst/>
            <a:gdLst/>
            <a:ahLst/>
            <a:cxnLst/>
            <a:rect l="l" t="t" r="r" b="b"/>
            <a:pathLst>
              <a:path w="6492240">
                <a:moveTo>
                  <a:pt x="0" y="0"/>
                </a:moveTo>
                <a:lnTo>
                  <a:pt x="6492239" y="0"/>
                </a:lnTo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Présentation CCM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-Trebuchet MS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088aab1-8f69-4fbb-8a80-0d931368504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F49AD8178EA94BBD6DF283113296CA" ma:contentTypeVersion="17" ma:contentTypeDescription="Create a new document." ma:contentTypeScope="" ma:versionID="1de15a9fa17fbf2cfee4823f8f6dc3e8">
  <xsd:schema xmlns:xsd="http://www.w3.org/2001/XMLSchema" xmlns:xs="http://www.w3.org/2001/XMLSchema" xmlns:p="http://schemas.microsoft.com/office/2006/metadata/properties" xmlns:ns3="e088aab1-8f69-4fbb-8a80-0d9313685048" xmlns:ns4="0fbe38eb-2d91-4d79-91d4-9842cad56741" targetNamespace="http://schemas.microsoft.com/office/2006/metadata/properties" ma:root="true" ma:fieldsID="79305b56d7c438b3707a00abdb345354" ns3:_="" ns4:_="">
    <xsd:import namespace="e088aab1-8f69-4fbb-8a80-0d9313685048"/>
    <xsd:import namespace="0fbe38eb-2d91-4d79-91d4-9842cad567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8aab1-8f69-4fbb-8a80-0d93136850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e38eb-2d91-4d79-91d4-9842cad5674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47E780-4C9A-4F0C-A8F5-214FA5B19C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3CE820-FA20-41AE-B7DD-B4FE92FEDA0D}">
  <ds:schemaRefs>
    <ds:schemaRef ds:uri="http://purl.org/dc/elements/1.1/"/>
    <ds:schemaRef ds:uri="http://www.w3.org/XML/1998/namespace"/>
    <ds:schemaRef ds:uri="0fbe38eb-2d91-4d79-91d4-9842cad56741"/>
    <ds:schemaRef ds:uri="e088aab1-8f69-4fbb-8a80-0d9313685048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F9A443C-B335-48F1-A54B-D4F2B2D4E5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88aab1-8f69-4fbb-8a80-0d9313685048"/>
    <ds:schemaRef ds:uri="0fbe38eb-2d91-4d79-91d4-9842cad567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101</Words>
  <Application>Microsoft Office PowerPoint</Application>
  <PresentationFormat>Grand écran</PresentationFormat>
  <Paragraphs>26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Garamond</vt:lpstr>
      <vt:lpstr>Lato</vt:lpstr>
      <vt:lpstr>Trebuchet MS</vt:lpstr>
      <vt:lpstr>Thème Présentation CCM New</vt:lpstr>
      <vt:lpstr>CANEVAS RÉUNION AG</vt:lpstr>
      <vt:lpstr>ETAT DE MISE EN ŒUVRE FINANCIERE DE LA NOUVELLE SUBVENTION GC7</vt:lpstr>
      <vt:lpstr>ACTIVITES PRIORITAIRES</vt:lpstr>
      <vt:lpstr> EXEMPLES DE MUTUALISATION/INTEGRATION D’ACTIVITES</vt:lpstr>
      <vt:lpstr> PRINCIPAUX DEFIS DE LA NOUVELLE SUBVENTION GC7</vt:lpstr>
      <vt:lpstr> RECOMMANDATIONS</vt:lpstr>
      <vt:lpstr>MERCI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Jean-Philippe SEKA</dc:creator>
  <cp:lastModifiedBy>Loic Adiko</cp:lastModifiedBy>
  <cp:revision>66</cp:revision>
  <dcterms:created xsi:type="dcterms:W3CDTF">2023-09-04T11:25:00Z</dcterms:created>
  <dcterms:modified xsi:type="dcterms:W3CDTF">2025-08-11T11:18:45Z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1BB4669427824972A9C8177D50D8A607_12</vt:lpwstr>
  </property>
  <property fmtid="{D5CDD505-2E9C-101B-9397-08002B2CF9AE}" pid="3" name="KSOProductBuildVer">
    <vt:lpwstr>1036-12.2.0.13306</vt:lpwstr>
  </property>
  <property fmtid="{D5CDD505-2E9C-101B-9397-08002B2CF9AE}" pid="4" name="ContentTypeId">
    <vt:lpwstr>0x010100E3F49AD8178EA94BBD6DF283113296CA</vt:lpwstr>
  </property>
</Properties>
</file>